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</p:sldMasterIdLst>
  <p:sldIdLst>
    <p:sldId id="257" r:id="rId5"/>
    <p:sldId id="25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FB51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2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76EBC3-BB4A-4CF5-80A4-A11BBB61DD26}" type="datetimeFigureOut">
              <a:rPr lang="en-US" smtClean="0"/>
              <a:pPr/>
              <a:t>04/10/17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46F6B0E-3A8A-456F-B9AB-8434F6CB6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jodi-mon-kade-tumi-chole-esho.mp3" TargetMode="External"/><Relationship Id="rId2" Type="http://schemas.openxmlformats.org/officeDocument/2006/relationships/hyperlink" Target="Amazing%20Miracles%20of%20Islam.mp4" TargetMode="Externa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JF-87.docx" TargetMode="Externa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981200"/>
            <a:ext cx="6781800" cy="3429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Welcome to my 1</a:t>
            </a:r>
            <a:r>
              <a:rPr lang="en-US" baseline="30000" dirty="0" smtClean="0"/>
              <a:t>st</a:t>
            </a:r>
            <a:r>
              <a:rPr lang="en-US" dirty="0" smtClean="0"/>
              <a:t> PowerPoint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371600"/>
            <a:ext cx="8915400" cy="2215991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38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3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50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33400" y="2514600"/>
            <a:ext cx="4648200" cy="32766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TODAY’S TOPICS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514600"/>
            <a:ext cx="4800600" cy="40386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3200" b="1" u="sng" dirty="0" smtClean="0">
                <a:latin typeface="Algerian" pitchFamily="82" charset="0"/>
              </a:rPr>
              <a:t>Identity</a:t>
            </a:r>
          </a:p>
          <a:p>
            <a:endParaRPr lang="en-US" dirty="0" smtClean="0"/>
          </a:p>
          <a:p>
            <a:r>
              <a:rPr lang="en-US" dirty="0" smtClean="0">
                <a:latin typeface="Arial Black" pitchFamily="34" charset="0"/>
              </a:rPr>
              <a:t>Name</a:t>
            </a:r>
            <a:r>
              <a:rPr lang="en-US" dirty="0" smtClean="0">
                <a:latin typeface="Bauhaus 93" pitchFamily="82" charset="0"/>
              </a:rPr>
              <a:t>: MD. SHARIFUL  ISLAM</a:t>
            </a:r>
          </a:p>
          <a:p>
            <a:r>
              <a:rPr lang="en-US" dirty="0" smtClean="0">
                <a:latin typeface="Bauhaus 93" pitchFamily="82" charset="0"/>
              </a:rPr>
              <a:t>I.D- 87,</a:t>
            </a:r>
          </a:p>
          <a:p>
            <a:r>
              <a:rPr lang="en-US" dirty="0" smtClean="0">
                <a:latin typeface="Bauhaus 93" pitchFamily="82" charset="0"/>
              </a:rPr>
              <a:t>Batch-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5715000" y="2514600"/>
            <a:ext cx="2971800" cy="6858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TOPICS of the DAY</a:t>
            </a:r>
            <a:endParaRPr lang="en-US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562600" y="3733800"/>
            <a:ext cx="3048000" cy="1981200"/>
          </a:xfr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Create  a PowerPoint Presentation.</a:t>
            </a:r>
          </a:p>
          <a:p>
            <a:endParaRPr lang="en-US" sz="2000" dirty="0" smtClean="0">
              <a:latin typeface="Britannic Bold" pitchFamily="34" charset="0"/>
            </a:endParaRPr>
          </a:p>
          <a:p>
            <a:r>
              <a:rPr lang="en-US" sz="2000" dirty="0" smtClean="0">
                <a:latin typeface="Britannic Bold" pitchFamily="34" charset="0"/>
              </a:rPr>
              <a:t>Presentation submit.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2438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19800" y="4800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8229600" cy="1524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We learn How to Create a PowerPoint  Presentation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854696" cy="3505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200" dirty="0" smtClean="0">
                <a:solidFill>
                  <a:srgbClr val="FF66FF"/>
                </a:solidFill>
              </a:rPr>
              <a:t>Objectives:</a:t>
            </a: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 We will learn about PowerPoint.</a:t>
            </a: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 also learn it’s  an Interactive  software.</a:t>
            </a: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Where we will </a:t>
            </a:r>
            <a:r>
              <a:rPr lang="en-US" sz="3200" smtClean="0">
                <a:solidFill>
                  <a:srgbClr val="FFFF00"/>
                </a:solidFill>
              </a:rPr>
              <a:t>use </a:t>
            </a:r>
            <a:r>
              <a:rPr lang="en-US" sz="3200" smtClean="0">
                <a:solidFill>
                  <a:srgbClr val="FFFF00"/>
                </a:solidFill>
              </a:rPr>
              <a:t>PowerPoint?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 Advantages of PowerPoint.</a:t>
            </a: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FF00"/>
                </a:solidFill>
              </a:rPr>
              <a:t> Is It important for teachers ? </a:t>
            </a:r>
          </a:p>
          <a:p>
            <a:pPr algn="l"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sz="3600" b="1" smtClean="0">
                <a:solidFill>
                  <a:srgbClr val="FFFF00"/>
                </a:solidFill>
                <a:latin typeface="Algerian" pitchFamily="82" charset="0"/>
              </a:rPr>
              <a:t>Now We attach picture in the slide</a:t>
            </a:r>
            <a:endParaRPr lang="en-US" sz="3600" b="1" dirty="0">
              <a:solidFill>
                <a:srgbClr val="FFFF00"/>
              </a:solidFill>
              <a:latin typeface="Algerian" pitchFamily="82" charset="0"/>
            </a:endParaRPr>
          </a:p>
        </p:txBody>
      </p:sp>
      <p:pic>
        <p:nvPicPr>
          <p:cNvPr id="6" name="Content Placeholder 5" descr="9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1" y="2438400"/>
            <a:ext cx="2958306" cy="2743200"/>
          </a:xfrm>
        </p:spPr>
      </p:pic>
      <p:sp>
        <p:nvSpPr>
          <p:cNvPr id="7" name="TextBox 6"/>
          <p:cNvSpPr txBox="1"/>
          <p:nvPr/>
        </p:nvSpPr>
        <p:spPr>
          <a:xfrm>
            <a:off x="1295400" y="5410200"/>
            <a:ext cx="2057400" cy="400110"/>
          </a:xfrm>
          <a:prstGeom prst="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Mother Teresa</a:t>
            </a:r>
            <a:endParaRPr lang="en-US" sz="2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438400"/>
            <a:ext cx="3047999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867400" y="5410200"/>
            <a:ext cx="1676400" cy="461665"/>
          </a:xfrm>
          <a:prstGeom prst="rect">
            <a:avLst/>
          </a:prstGeom>
          <a:solidFill>
            <a:srgbClr val="FF66FF">
              <a:alpha val="72000"/>
            </a:srgbClr>
          </a:solidFill>
          <a:ln w="76200">
            <a:solidFill>
              <a:schemeClr val="bg2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Nature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33400" y="2209800"/>
            <a:ext cx="2971800" cy="2819400"/>
          </a:xfrm>
          <a:prstGeom prst="round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Please click the Button                   </a:t>
            </a:r>
          </a:p>
          <a:p>
            <a:r>
              <a:rPr lang="en-US" sz="2000" dirty="0" smtClean="0"/>
              <a:t>to  Hear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95800" y="2133600"/>
            <a:ext cx="3124200" cy="2743200"/>
          </a:xfrm>
          <a:prstGeom prst="round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Please click 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2" action="ppaction://hlinkfile"/>
              </a:rPr>
              <a:t>VEDIO </a:t>
            </a:r>
            <a:r>
              <a:rPr lang="en-US" sz="2800" dirty="0" smtClean="0"/>
              <a:t>to see VEDIO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Attachment of Audio &amp; </a:t>
            </a:r>
            <a:r>
              <a:rPr lang="en-US" dirty="0" err="1" smtClean="0"/>
              <a:t>Vedio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3505200"/>
            <a:ext cx="1143000" cy="400110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hlinkClick r:id="rId3" action="ppaction://hlinkfile"/>
              </a:rPr>
              <a:t>AUDIO</a:t>
            </a:r>
            <a:endParaRPr lang="en-US" sz="2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6781800" y="32004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25"/>
          <p:cNvSpPr/>
          <p:nvPr/>
        </p:nvSpPr>
        <p:spPr>
          <a:xfrm>
            <a:off x="1981200" y="5181600"/>
            <a:ext cx="1981200" cy="533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rgbClr val="0FB517"/>
                </a:solidFill>
              </a:rPr>
              <a:t>Attach docs file as an Advantage</a:t>
            </a:r>
            <a:endParaRPr lang="en-US" sz="4000" b="1" dirty="0">
              <a:solidFill>
                <a:srgbClr val="0FB517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81000" y="1447800"/>
            <a:ext cx="7924800" cy="4419600"/>
            <a:chOff x="381000" y="1447800"/>
            <a:chExt cx="7924800" cy="4419600"/>
          </a:xfrm>
        </p:grpSpPr>
        <p:sp>
          <p:nvSpPr>
            <p:cNvPr id="6" name="Rectangle 5"/>
            <p:cNvSpPr/>
            <p:nvPr/>
          </p:nvSpPr>
          <p:spPr>
            <a:xfrm>
              <a:off x="381000" y="1447800"/>
              <a:ext cx="7924800" cy="4419600"/>
            </a:xfrm>
            <a:prstGeom prst="rect">
              <a:avLst/>
            </a:pr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solidFill>
                    <a:srgbClr val="FFFF00"/>
                  </a:solidFill>
                  <a:effectLst>
                    <a:outerShdw blurRad="50800" algn="tl" rotWithShape="0">
                      <a:srgbClr val="000000"/>
                    </a:outerShdw>
                  </a:effectLst>
                </a:rPr>
                <a:t>Details : according to </a:t>
              </a:r>
            </a:p>
            <a:p>
              <a:r>
                <a:rPr lang="en-US" sz="4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66FF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Flowchart :</a:t>
              </a:r>
            </a:p>
            <a:p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Select Place</a:t>
              </a:r>
            </a:p>
            <a:p>
              <a:endParaRPr lang="en-U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endParaRPr>
            </a:p>
            <a:p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 insert      </a:t>
              </a:r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Bell Gothic Std Light" pitchFamily="34" charset="0"/>
                </a:rPr>
                <a:t>sel.</a:t>
              </a:r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 </a:t>
              </a:r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Rounded MT Bold" pitchFamily="34" charset="0"/>
                </a:rPr>
                <a:t>Hyperlink</a:t>
              </a:r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      </a:t>
              </a:r>
              <a:r>
                <a:rPr lang="en-US" sz="2800" b="1" dirty="0" err="1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Lookin</a:t>
              </a:r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 box</a:t>
              </a:r>
            </a:p>
            <a:p>
              <a:endPara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endParaRPr>
            </a:p>
            <a:p>
              <a:r>
                <a:rPr lang="en-US" sz="2800" b="1" dirty="0" smtClean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Arial Black" pitchFamily="34" charset="0"/>
                </a:rPr>
                <a:t>                   Click Insert      File sel.</a:t>
              </a:r>
            </a:p>
            <a:p>
              <a:endPara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endParaRPr>
            </a:p>
            <a:p>
              <a:endPara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endParaRPr>
            </a:p>
            <a:p>
              <a:r>
                <a:rPr lang="en-US" sz="2800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solidFill>
                    <a:schemeClr val="tx1"/>
                  </a:solidFill>
                  <a:effectLst>
                    <a:outerShdw blurRad="50800" algn="tl" rotWithShape="0">
                      <a:srgbClr val="000000"/>
                    </a:outerShdw>
                  </a:effectLst>
                  <a:latin typeface="Arial Black" pitchFamily="34" charset="0"/>
                </a:rPr>
                <a:t>               </a:t>
              </a:r>
              <a:r>
                <a:rPr lang="en-US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solidFill>
                    <a:srgbClr val="FF0000"/>
                  </a:solidFill>
                  <a:effectLst>
                    <a:outerShdw blurRad="50800" algn="tl" rotWithShape="0">
                      <a:srgbClr val="000000"/>
                    </a:outerShdw>
                  </a:effectLst>
                  <a:latin typeface="Arial Black" pitchFamily="34" charset="0"/>
                  <a:hlinkClick r:id="rId2" action="ppaction://hlinkfile"/>
                </a:rPr>
                <a:t>ATTACHMENT</a:t>
              </a:r>
              <a:endParaRPr 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1447800" y="2971800"/>
              <a:ext cx="6781800" cy="1820159"/>
              <a:chOff x="1447800" y="2971800"/>
              <a:chExt cx="6781800" cy="1820159"/>
            </a:xfrm>
          </p:grpSpPr>
          <p:sp>
            <p:nvSpPr>
              <p:cNvPr id="9" name="Right Arrow 8"/>
              <p:cNvSpPr/>
              <p:nvPr/>
            </p:nvSpPr>
            <p:spPr>
              <a:xfrm flipV="1">
                <a:off x="1828800" y="3276600"/>
                <a:ext cx="457200" cy="304800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Left Arrow 12"/>
              <p:cNvSpPr/>
              <p:nvPr/>
            </p:nvSpPr>
            <p:spPr>
              <a:xfrm>
                <a:off x="5029200" y="4114800"/>
                <a:ext cx="609600" cy="304800"/>
              </a:xfrm>
              <a:prstGeom prst="leftArrow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U-Turn Arrow 13"/>
              <p:cNvSpPr/>
              <p:nvPr/>
            </p:nvSpPr>
            <p:spPr>
              <a:xfrm rot="16200000" flipH="1">
                <a:off x="1931528" y="4012073"/>
                <a:ext cx="600959" cy="958814"/>
              </a:xfrm>
              <a:prstGeom prst="utur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Down Arrow 14"/>
              <p:cNvSpPr/>
              <p:nvPr/>
            </p:nvSpPr>
            <p:spPr>
              <a:xfrm>
                <a:off x="1447800" y="2971800"/>
                <a:ext cx="304800" cy="304800"/>
              </a:xfrm>
              <a:prstGeom prst="downArrow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Left Arrow 16"/>
              <p:cNvSpPr/>
              <p:nvPr/>
            </p:nvSpPr>
            <p:spPr>
              <a:xfrm>
                <a:off x="7239000" y="4114800"/>
                <a:ext cx="609600" cy="304800"/>
              </a:xfrm>
              <a:prstGeom prst="lef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ight Arrow 17"/>
              <p:cNvSpPr/>
              <p:nvPr/>
            </p:nvSpPr>
            <p:spPr>
              <a:xfrm flipV="1">
                <a:off x="4953000" y="3276600"/>
                <a:ext cx="457200" cy="304800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U-Turn Arrow 18"/>
              <p:cNvSpPr/>
              <p:nvPr/>
            </p:nvSpPr>
            <p:spPr>
              <a:xfrm rot="5400000">
                <a:off x="7353300" y="3543300"/>
                <a:ext cx="1066800" cy="685800"/>
              </a:xfrm>
              <a:prstGeom prst="utur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5" name="Down Arrow 24"/>
          <p:cNvSpPr/>
          <p:nvPr/>
        </p:nvSpPr>
        <p:spPr>
          <a:xfrm>
            <a:off x="2667000" y="4572000"/>
            <a:ext cx="484632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olar-syste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8458200" cy="518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304800"/>
            <a:ext cx="7162800" cy="923330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SutonnyMJ" pitchFamily="2" charset="0"/>
                <a:cs typeface="SutonnyMJ" pitchFamily="2" charset="0"/>
              </a:rPr>
              <a:t>           </a:t>
            </a:r>
            <a:r>
              <a:rPr lang="en-US" sz="5400" b="1" dirty="0" err="1" smtClean="0">
                <a:latin typeface="SutonnyMJ" pitchFamily="2" charset="0"/>
                <a:cs typeface="SutonnyMJ" pitchFamily="2" charset="0"/>
              </a:rPr>
              <a:t>সৌরজগ</a:t>
            </a:r>
            <a:r>
              <a:rPr lang="en-US" sz="5400" b="1" dirty="0" smtClean="0">
                <a:latin typeface="SutonnyMJ" pitchFamily="2" charset="0"/>
                <a:cs typeface="SutonnyMJ" pitchFamily="2" charset="0"/>
              </a:rPr>
              <a:t>ৎ</a:t>
            </a:r>
            <a:endParaRPr lang="en-US" sz="5400" b="1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8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0" y="533400"/>
            <a:ext cx="8610600" cy="48006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11500" b="1" dirty="0" smtClean="0">
                <a:solidFill>
                  <a:srgbClr val="C00000"/>
                </a:solidFill>
                <a:latin typeface="RinkiyMJ" pitchFamily="2" charset="0"/>
                <a:cs typeface="NikoshBAN" pitchFamily="2" charset="0"/>
              </a:rPr>
              <a:t>মূল্যায়নঃ</a:t>
            </a:r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b="1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দয়া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SutonnyMJ" pitchFamily="2" charset="0"/>
                <a:cs typeface="SutonnyMJ" pitchFamily="2" charset="0"/>
              </a:rPr>
              <a:t>আপনারা</a:t>
            </a:r>
            <a:r>
              <a:rPr lang="en-US" sz="6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000" b="1" dirty="0" err="1" smtClean="0">
                <a:latin typeface="SutonnyMJ" pitchFamily="2" charset="0"/>
                <a:cs typeface="SutonnyMJ" pitchFamily="2" charset="0"/>
              </a:rPr>
              <a:t>করবেন</a:t>
            </a:r>
            <a:r>
              <a:rPr lang="en-US" sz="6000" b="1" dirty="0" smtClean="0">
                <a:latin typeface="SutonnyMJ" pitchFamily="2" charset="0"/>
                <a:cs typeface="SutonnyMJ" pitchFamily="2" charset="0"/>
              </a:rPr>
              <a:t>।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b="1" dirty="0" smtClean="0">
                <a:latin typeface="NikoshBAN" pitchFamily="2" charset="0"/>
                <a:cs typeface="NikoshBAN" pitchFamily="2" charset="0"/>
              </a:rPr>
            </a:b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02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76200"/>
            <a:ext cx="8229600" cy="64008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8000" b="1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বাড়ির কা</a:t>
            </a:r>
            <a:r>
              <a:rPr lang="en-US" sz="8000" b="1" dirty="0" err="1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জঃ</a:t>
            </a:r>
            <a:r>
              <a:rPr lang="en-US" sz="8000" b="1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0" b="1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0" b="1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4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বাড়িতে</a:t>
            </a:r>
            <a:r>
              <a:rPr lang="en-US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গিয়ে</a:t>
            </a:r>
            <a:r>
              <a:rPr lang="en-US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ইনশা’আল্লাহ্</a:t>
            </a:r>
            <a:r>
              <a:rPr lang="en-US" sz="4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50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193</TotalTime>
  <Words>141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Flow</vt:lpstr>
      <vt:lpstr>Paper</vt:lpstr>
      <vt:lpstr>Opulent</vt:lpstr>
      <vt:lpstr>Concourse</vt:lpstr>
      <vt:lpstr>Welcome to my 1st PowerPoint Presentation</vt:lpstr>
      <vt:lpstr>TODAY’S TOPICS</vt:lpstr>
      <vt:lpstr>We learn How to Create a PowerPoint  Presentation</vt:lpstr>
      <vt:lpstr>Now We attach picture in the slide</vt:lpstr>
      <vt:lpstr>Attachment of Audio &amp; Vedio</vt:lpstr>
      <vt:lpstr>Attach docs file as an Advantage</vt:lpstr>
      <vt:lpstr>Slide 7</vt:lpstr>
      <vt:lpstr>         মূল্যায়নঃ  দয়া করে আপনারা করবেন। </vt:lpstr>
      <vt:lpstr>বাড়ির কাজঃ      বাড়িতে গিয়ে চেষ্টা করব, ইনশা’আল্লাহ্।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1st PowerPoint Presentation</dc:title>
  <dc:creator>DELL</dc:creator>
  <cp:lastModifiedBy>DELL</cp:lastModifiedBy>
  <cp:revision>35</cp:revision>
  <dcterms:created xsi:type="dcterms:W3CDTF">2017-10-03T05:06:23Z</dcterms:created>
  <dcterms:modified xsi:type="dcterms:W3CDTF">2017-10-04T08:26:44Z</dcterms:modified>
</cp:coreProperties>
</file>